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72" y="3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re Vitija" userId="60505b1894f8f4e1" providerId="LiveId" clId="{A48BAA90-3498-4339-A5DC-080AF07799BF}"/>
    <pc:docChg chg="undo custSel modSld">
      <pc:chgData name="Nadire Vitija" userId="60505b1894f8f4e1" providerId="LiveId" clId="{A48BAA90-3498-4339-A5DC-080AF07799BF}" dt="2026-06-29T09:05:39.179" v="92" actId="20577"/>
      <pc:docMkLst>
        <pc:docMk/>
      </pc:docMkLst>
      <pc:sldChg chg="addSp delSp modSp mod">
        <pc:chgData name="Nadire Vitija" userId="60505b1894f8f4e1" providerId="LiveId" clId="{A48BAA90-3498-4339-A5DC-080AF07799BF}" dt="2026-06-29T08:59:57.163" v="3" actId="1076"/>
        <pc:sldMkLst>
          <pc:docMk/>
          <pc:sldMk cId="0" sldId="256"/>
        </pc:sldMkLst>
        <pc:picChg chg="del">
          <ac:chgData name="Nadire Vitija" userId="60505b1894f8f4e1" providerId="LiveId" clId="{A48BAA90-3498-4339-A5DC-080AF07799BF}" dt="2026-06-29T08:59:45.221" v="0" actId="478"/>
          <ac:picMkLst>
            <pc:docMk/>
            <pc:sldMk cId="0" sldId="256"/>
            <ac:picMk id="5" creationId="{46361615-848C-80A1-93C8-5B79621A91E5}"/>
          </ac:picMkLst>
        </pc:picChg>
        <pc:picChg chg="add mod">
          <ac:chgData name="Nadire Vitija" userId="60505b1894f8f4e1" providerId="LiveId" clId="{A48BAA90-3498-4339-A5DC-080AF07799BF}" dt="2026-06-29T08:59:57.163" v="3" actId="1076"/>
          <ac:picMkLst>
            <pc:docMk/>
            <pc:sldMk cId="0" sldId="256"/>
            <ac:picMk id="6" creationId="{4F5A112A-5325-C2E2-8CFD-7DCF70A02379}"/>
          </ac:picMkLst>
        </pc:picChg>
      </pc:sldChg>
      <pc:sldChg chg="modSp mod">
        <pc:chgData name="Nadire Vitija" userId="60505b1894f8f4e1" providerId="LiveId" clId="{A48BAA90-3498-4339-A5DC-080AF07799BF}" dt="2026-06-29T09:00:53.037" v="13" actId="20577"/>
        <pc:sldMkLst>
          <pc:docMk/>
          <pc:sldMk cId="4171750088" sldId="257"/>
        </pc:sldMkLst>
        <pc:spChg chg="mod">
          <ac:chgData name="Nadire Vitija" userId="60505b1894f8f4e1" providerId="LiveId" clId="{A48BAA90-3498-4339-A5DC-080AF07799BF}" dt="2026-06-29T09:00:53.037" v="13" actId="20577"/>
          <ac:spMkLst>
            <pc:docMk/>
            <pc:sldMk cId="4171750088" sldId="257"/>
            <ac:spMk id="3" creationId="{00000000-0000-0000-0000-000000000000}"/>
          </ac:spMkLst>
        </pc:spChg>
      </pc:sldChg>
      <pc:sldChg chg="modSp mod">
        <pc:chgData name="Nadire Vitija" userId="60505b1894f8f4e1" providerId="LiveId" clId="{A48BAA90-3498-4339-A5DC-080AF07799BF}" dt="2026-06-29T09:01:19.885" v="18" actId="20577"/>
        <pc:sldMkLst>
          <pc:docMk/>
          <pc:sldMk cId="1094157123" sldId="258"/>
        </pc:sldMkLst>
        <pc:spChg chg="mod">
          <ac:chgData name="Nadire Vitija" userId="60505b1894f8f4e1" providerId="LiveId" clId="{A48BAA90-3498-4339-A5DC-080AF07799BF}" dt="2026-06-29T09:01:10.908" v="16" actId="20577"/>
          <ac:spMkLst>
            <pc:docMk/>
            <pc:sldMk cId="1094157123" sldId="258"/>
            <ac:spMk id="2" creationId="{00000000-0000-0000-0000-000000000000}"/>
          </ac:spMkLst>
        </pc:spChg>
        <pc:spChg chg="mod">
          <ac:chgData name="Nadire Vitija" userId="60505b1894f8f4e1" providerId="LiveId" clId="{A48BAA90-3498-4339-A5DC-080AF07799BF}" dt="2026-06-29T09:01:19.885" v="18" actId="20577"/>
          <ac:spMkLst>
            <pc:docMk/>
            <pc:sldMk cId="1094157123" sldId="258"/>
            <ac:spMk id="3" creationId="{00000000-0000-0000-0000-000000000000}"/>
          </ac:spMkLst>
        </pc:spChg>
      </pc:sldChg>
      <pc:sldChg chg="modSp mod">
        <pc:chgData name="Nadire Vitija" userId="60505b1894f8f4e1" providerId="LiveId" clId="{A48BAA90-3498-4339-A5DC-080AF07799BF}" dt="2026-06-29T09:01:59.921" v="25" actId="20577"/>
        <pc:sldMkLst>
          <pc:docMk/>
          <pc:sldMk cId="355789927" sldId="259"/>
        </pc:sldMkLst>
        <pc:spChg chg="mod">
          <ac:chgData name="Nadire Vitija" userId="60505b1894f8f4e1" providerId="LiveId" clId="{A48BAA90-3498-4339-A5DC-080AF07799BF}" dt="2026-06-29T09:01:59.921" v="25" actId="20577"/>
          <ac:spMkLst>
            <pc:docMk/>
            <pc:sldMk cId="355789927" sldId="259"/>
            <ac:spMk id="3" creationId="{00000000-0000-0000-0000-000000000000}"/>
          </ac:spMkLst>
        </pc:spChg>
      </pc:sldChg>
      <pc:sldChg chg="modSp mod">
        <pc:chgData name="Nadire Vitija" userId="60505b1894f8f4e1" providerId="LiveId" clId="{A48BAA90-3498-4339-A5DC-080AF07799BF}" dt="2026-06-29T09:04:29.694" v="80" actId="20577"/>
        <pc:sldMkLst>
          <pc:docMk/>
          <pc:sldMk cId="3966580340" sldId="260"/>
        </pc:sldMkLst>
        <pc:spChg chg="mod">
          <ac:chgData name="Nadire Vitija" userId="60505b1894f8f4e1" providerId="LiveId" clId="{A48BAA90-3498-4339-A5DC-080AF07799BF}" dt="2026-06-29T09:02:08.123" v="26" actId="20577"/>
          <ac:spMkLst>
            <pc:docMk/>
            <pc:sldMk cId="3966580340" sldId="260"/>
            <ac:spMk id="2" creationId="{00000000-0000-0000-0000-000000000000}"/>
          </ac:spMkLst>
        </pc:spChg>
        <pc:spChg chg="mod">
          <ac:chgData name="Nadire Vitija" userId="60505b1894f8f4e1" providerId="LiveId" clId="{A48BAA90-3498-4339-A5DC-080AF07799BF}" dt="2026-06-29T09:04:29.694" v="80" actId="20577"/>
          <ac:spMkLst>
            <pc:docMk/>
            <pc:sldMk cId="3966580340" sldId="260"/>
            <ac:spMk id="3" creationId="{00000000-0000-0000-0000-000000000000}"/>
          </ac:spMkLst>
        </pc:spChg>
      </pc:sldChg>
      <pc:sldChg chg="modSp mod">
        <pc:chgData name="Nadire Vitija" userId="60505b1894f8f4e1" providerId="LiveId" clId="{A48BAA90-3498-4339-A5DC-080AF07799BF}" dt="2026-06-29T09:05:39.179" v="92" actId="20577"/>
        <pc:sldMkLst>
          <pc:docMk/>
          <pc:sldMk cId="1142085800" sldId="262"/>
        </pc:sldMkLst>
        <pc:spChg chg="mod">
          <ac:chgData name="Nadire Vitija" userId="60505b1894f8f4e1" providerId="LiveId" clId="{A48BAA90-3498-4339-A5DC-080AF07799BF}" dt="2026-06-29T09:04:48.079" v="81" actId="20577"/>
          <ac:spMkLst>
            <pc:docMk/>
            <pc:sldMk cId="1142085800" sldId="262"/>
            <ac:spMk id="2" creationId="{00000000-0000-0000-0000-000000000000}"/>
          </ac:spMkLst>
        </pc:spChg>
        <pc:spChg chg="mod">
          <ac:chgData name="Nadire Vitija" userId="60505b1894f8f4e1" providerId="LiveId" clId="{A48BAA90-3498-4339-A5DC-080AF07799BF}" dt="2026-06-29T09:05:39.179" v="92" actId="20577"/>
          <ac:spMkLst>
            <pc:docMk/>
            <pc:sldMk cId="1142085800" sldId="26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94318"/>
            <a:ext cx="7772400" cy="745331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333399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Titulli</a:t>
            </a:r>
            <a:r>
              <a:rPr lang="en-US" b="1" dirty="0">
                <a:solidFill>
                  <a:srgbClr val="333399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i </a:t>
            </a:r>
            <a:r>
              <a:rPr lang="en-US" b="1" dirty="0" err="1">
                <a:solidFill>
                  <a:srgbClr val="333399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Prezantimit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3603593"/>
            <a:ext cx="5715000" cy="971550"/>
          </a:xfrm>
        </p:spPr>
        <p:txBody>
          <a:bodyPr>
            <a:normAutofit fontScale="25000" lnSpcReduction="20000"/>
          </a:bodyPr>
          <a:lstStyle/>
          <a:p>
            <a:r>
              <a:rPr lang="en-US" sz="9500" dirty="0" err="1">
                <a:solidFill>
                  <a:schemeClr val="tx1"/>
                </a:solidFill>
                <a:latin typeface="Calibri" pitchFamily="34" charset="0"/>
              </a:rPr>
              <a:t>Emër</a:t>
            </a:r>
            <a:r>
              <a:rPr lang="en-US" sz="9500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9500" dirty="0" err="1">
                <a:solidFill>
                  <a:schemeClr val="tx1"/>
                </a:solidFill>
                <a:latin typeface="Calibri" pitchFamily="34" charset="0"/>
              </a:rPr>
              <a:t>Mbiemër</a:t>
            </a:r>
            <a:br>
              <a:rPr lang="en-US" sz="95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9600" dirty="0" err="1">
                <a:solidFill>
                  <a:schemeClr val="tx1"/>
                </a:solidFill>
                <a:latin typeface="Calibri" pitchFamily="34" charset="0"/>
              </a:rPr>
              <a:t>Institucioni</a:t>
            </a:r>
            <a:endParaRPr lang="en-US" sz="9600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5900" dirty="0" err="1">
                <a:solidFill>
                  <a:schemeClr val="tx1"/>
                </a:solidFill>
                <a:latin typeface="Calibri" pitchFamily="34" charset="0"/>
              </a:rPr>
              <a:t>Vendi</a:t>
            </a:r>
            <a:r>
              <a:rPr lang="en-US" sz="5900" dirty="0">
                <a:solidFill>
                  <a:schemeClr val="tx1"/>
                </a:solidFill>
                <a:latin typeface="Calibri" pitchFamily="34" charset="0"/>
              </a:rPr>
              <a:t>, Data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5A112A-5325-C2E2-8CFD-7DCF70A02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3042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Struktura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Titujt</a:t>
            </a:r>
            <a:r>
              <a:rPr lang="en-US" dirty="0"/>
              <a:t> </a:t>
            </a:r>
            <a:r>
              <a:rPr lang="en-US" dirty="0" err="1"/>
              <a:t>kryesore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prezantimit</a:t>
            </a:r>
            <a:r>
              <a:rPr lang="en-US" dirty="0"/>
              <a:t> </a:t>
            </a:r>
          </a:p>
          <a:p>
            <a:r>
              <a:rPr lang="en-US" dirty="0" err="1"/>
              <a:t>Rekomandohet</a:t>
            </a:r>
            <a:r>
              <a:rPr lang="en-US" dirty="0"/>
              <a:t> </a:t>
            </a:r>
            <a:r>
              <a:rPr lang="en-US" dirty="0" err="1"/>
              <a:t>qe</a:t>
            </a:r>
            <a:r>
              <a:rPr lang="en-US" dirty="0"/>
              <a:t> slide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mos</a:t>
            </a:r>
            <a:r>
              <a:rPr lang="en-US" dirty="0"/>
              <a:t> </a:t>
            </a:r>
            <a:r>
              <a:rPr lang="en-US" dirty="0" err="1"/>
              <a:t>mbushen</a:t>
            </a:r>
            <a:r>
              <a:rPr lang="en-US" dirty="0"/>
              <a:t> </a:t>
            </a:r>
            <a:r>
              <a:rPr lang="en-US" dirty="0" err="1"/>
              <a:t>shumë</a:t>
            </a:r>
            <a:r>
              <a:rPr lang="en-US" dirty="0"/>
              <a:t> me </a:t>
            </a:r>
            <a:r>
              <a:rPr lang="en-US" dirty="0" err="1"/>
              <a:t>informacion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jenë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koncentruar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me </a:t>
            </a:r>
            <a:r>
              <a:rPr lang="en-US" dirty="0" err="1"/>
              <a:t>interaktivë</a:t>
            </a:r>
            <a:r>
              <a:rPr lang="en-US" dirty="0"/>
              <a:t> me </a:t>
            </a:r>
            <a:r>
              <a:rPr lang="en-US" dirty="0" err="1"/>
              <a:t>audiencen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1750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Qëllimi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punimit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Prezantohet</a:t>
            </a:r>
            <a:r>
              <a:rPr lang="en-US" dirty="0"/>
              <a:t> </a:t>
            </a:r>
            <a:r>
              <a:rPr lang="en-US" dirty="0" err="1"/>
              <a:t>shkurtimisht</a:t>
            </a:r>
            <a:r>
              <a:rPr lang="en-US" dirty="0"/>
              <a:t> </a:t>
            </a:r>
            <a:r>
              <a:rPr lang="en-US" dirty="0" err="1"/>
              <a:t>qëllimi</a:t>
            </a:r>
            <a:r>
              <a:rPr lang="en-US" dirty="0"/>
              <a:t> i </a:t>
            </a:r>
            <a:r>
              <a:rPr lang="en-US" dirty="0" err="1"/>
              <a:t>punimit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kush</a:t>
            </a:r>
            <a:r>
              <a:rPr lang="en-US" dirty="0"/>
              <a:t> </a:t>
            </a:r>
            <a:r>
              <a:rPr lang="en-US" dirty="0" err="1"/>
              <a:t>janë</a:t>
            </a:r>
            <a:r>
              <a:rPr lang="en-US" dirty="0"/>
              <a:t> </a:t>
            </a:r>
            <a:r>
              <a:rPr lang="en-US" dirty="0" err="1"/>
              <a:t>objektivat</a:t>
            </a:r>
            <a:r>
              <a:rPr lang="en-US" dirty="0"/>
              <a:t> </a:t>
            </a:r>
            <a:r>
              <a:rPr lang="en-US" dirty="0" err="1"/>
              <a:t>kryesore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tij</a:t>
            </a:r>
            <a:r>
              <a:rPr lang="en-US" dirty="0"/>
              <a:t>. Mund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listohen</a:t>
            </a:r>
            <a:r>
              <a:rPr lang="en-US" dirty="0"/>
              <a:t> 3 </a:t>
            </a:r>
            <a:r>
              <a:rPr lang="en-US" dirty="0" err="1"/>
              <a:t>objektiva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4157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Debatet</a:t>
            </a:r>
            <a:r>
              <a:rPr lang="en-US" dirty="0"/>
              <a:t> </a:t>
            </a:r>
            <a:r>
              <a:rPr lang="en-US" dirty="0" err="1"/>
              <a:t>kryesore</a:t>
            </a:r>
            <a:r>
              <a:rPr lang="en-US" dirty="0"/>
              <a:t> &amp; </a:t>
            </a:r>
            <a:r>
              <a:rPr lang="en-US" dirty="0" err="1"/>
              <a:t>problematika</a:t>
            </a:r>
            <a:r>
              <a:rPr lang="en-US" dirty="0"/>
              <a:t>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Këtu</a:t>
            </a:r>
            <a:r>
              <a:rPr lang="en-US" dirty="0"/>
              <a:t> </a:t>
            </a:r>
            <a:r>
              <a:rPr lang="en-US" dirty="0" err="1"/>
              <a:t>përshkruhet</a:t>
            </a:r>
            <a:r>
              <a:rPr lang="en-US" dirty="0"/>
              <a:t> </a:t>
            </a:r>
            <a:r>
              <a:rPr lang="en-US" dirty="0" err="1"/>
              <a:t>ceshtja</a:t>
            </a:r>
            <a:r>
              <a:rPr lang="en-US" dirty="0"/>
              <a:t> </a:t>
            </a:r>
            <a:r>
              <a:rPr lang="en-US" dirty="0" err="1"/>
              <a:t>qe</a:t>
            </a:r>
            <a:r>
              <a:rPr lang="en-US" dirty="0"/>
              <a:t> </a:t>
            </a:r>
            <a:r>
              <a:rPr lang="en-US" dirty="0" err="1"/>
              <a:t>debatohet</a:t>
            </a:r>
            <a:r>
              <a:rPr lang="en-US" dirty="0"/>
              <a:t> </a:t>
            </a:r>
            <a:r>
              <a:rPr lang="en-US" dirty="0" err="1"/>
              <a:t>ndoshta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nivel</a:t>
            </a:r>
            <a:r>
              <a:rPr lang="en-US" dirty="0"/>
              <a:t> global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nivel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, </a:t>
            </a:r>
            <a:r>
              <a:rPr lang="en-US" dirty="0" err="1"/>
              <a:t>sfidat</a:t>
            </a:r>
            <a:r>
              <a:rPr lang="en-US" dirty="0"/>
              <a:t> </a:t>
            </a:r>
            <a:r>
              <a:rPr lang="en-US" dirty="0" err="1"/>
              <a:t>qe</a:t>
            </a:r>
            <a:r>
              <a:rPr lang="en-US" dirty="0"/>
              <a:t> </a:t>
            </a:r>
            <a:r>
              <a:rPr lang="en-US" dirty="0" err="1"/>
              <a:t>hasen</a:t>
            </a:r>
            <a:r>
              <a:rPr lang="en-US" dirty="0"/>
              <a:t>. </a:t>
            </a:r>
          </a:p>
          <a:p>
            <a:r>
              <a:rPr lang="en-US" dirty="0"/>
              <a:t>Nga </a:t>
            </a:r>
            <a:r>
              <a:rPr lang="en-US" dirty="0" err="1"/>
              <a:t>debatet</a:t>
            </a:r>
            <a:r>
              <a:rPr lang="en-US" dirty="0"/>
              <a:t> </a:t>
            </a:r>
            <a:r>
              <a:rPr lang="en-US" dirty="0" err="1"/>
              <a:t>kryesore</a:t>
            </a:r>
            <a:r>
              <a:rPr lang="en-US" dirty="0"/>
              <a:t> </a:t>
            </a:r>
            <a:r>
              <a:rPr lang="en-US" dirty="0" err="1"/>
              <a:t>evidentohet</a:t>
            </a:r>
            <a:r>
              <a:rPr lang="en-US" dirty="0"/>
              <a:t> </a:t>
            </a:r>
            <a:r>
              <a:rPr lang="en-US" dirty="0" err="1"/>
              <a:t>problematika</a:t>
            </a:r>
            <a:r>
              <a:rPr lang="en-US" dirty="0"/>
              <a:t> e </a:t>
            </a:r>
            <a:r>
              <a:rPr lang="en-US" dirty="0" err="1"/>
              <a:t>cila</a:t>
            </a:r>
            <a:r>
              <a:rPr lang="en-US" dirty="0"/>
              <a:t> </a:t>
            </a:r>
            <a:r>
              <a:rPr lang="en-US" dirty="0" err="1"/>
              <a:t>përgjithësisht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e </a:t>
            </a:r>
            <a:r>
              <a:rPr lang="en-US" dirty="0" err="1"/>
              <a:t>faktuar</a:t>
            </a:r>
            <a:r>
              <a:rPr lang="en-US" dirty="0"/>
              <a:t> (</a:t>
            </a:r>
            <a:r>
              <a:rPr lang="en-US" dirty="0" err="1"/>
              <a:t>statistika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55789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Alternativa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zgjidhjen</a:t>
            </a:r>
            <a:r>
              <a:rPr lang="en-US" dirty="0"/>
              <a:t> e </a:t>
            </a:r>
            <a:r>
              <a:rPr lang="en-US" dirty="0" err="1"/>
              <a:t>problemit</a:t>
            </a:r>
            <a:r>
              <a:rPr lang="en-US" dirty="0"/>
              <a:t>/</a:t>
            </a:r>
            <a:r>
              <a:rPr lang="en-US" dirty="0" err="1"/>
              <a:t>problemeve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Këtu</a:t>
            </a:r>
            <a:r>
              <a:rPr lang="en-US" dirty="0"/>
              <a:t> </a:t>
            </a:r>
            <a:r>
              <a:rPr lang="en-US" dirty="0" err="1"/>
              <a:t>analizohen</a:t>
            </a:r>
            <a:r>
              <a:rPr lang="en-US" dirty="0"/>
              <a:t> apo </a:t>
            </a:r>
            <a:r>
              <a:rPr lang="en-US" dirty="0" err="1"/>
              <a:t>shtjellohen</a:t>
            </a:r>
            <a:r>
              <a:rPr lang="en-US" dirty="0"/>
              <a:t> me </a:t>
            </a:r>
            <a:r>
              <a:rPr lang="en-US" dirty="0" err="1"/>
              <a:t>gjerësisht</a:t>
            </a:r>
            <a:r>
              <a:rPr lang="en-US" dirty="0"/>
              <a:t> se </a:t>
            </a:r>
            <a:r>
              <a:rPr lang="en-US" dirty="0" err="1"/>
              <a:t>cilat</a:t>
            </a:r>
            <a:r>
              <a:rPr lang="en-US" dirty="0"/>
              <a:t> jane </a:t>
            </a:r>
            <a:r>
              <a:rPr lang="en-US" dirty="0" err="1"/>
              <a:t>rrugët</a:t>
            </a:r>
            <a:r>
              <a:rPr lang="en-US" dirty="0"/>
              <a:t>/</a:t>
            </a:r>
            <a:r>
              <a:rPr lang="en-US" dirty="0" err="1"/>
              <a:t>instrumentat</a:t>
            </a:r>
            <a:r>
              <a:rPr lang="en-US" dirty="0"/>
              <a:t> </a:t>
            </a:r>
            <a:r>
              <a:rPr lang="en-US" dirty="0" err="1"/>
              <a:t>inovative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zgjidhjen</a:t>
            </a:r>
            <a:r>
              <a:rPr lang="en-US" dirty="0"/>
              <a:t> e </a:t>
            </a:r>
            <a:r>
              <a:rPr lang="en-US" dirty="0" err="1"/>
              <a:t>cështjes</a:t>
            </a:r>
            <a:r>
              <a:rPr lang="en-US" dirty="0"/>
              <a:t>.</a:t>
            </a:r>
          </a:p>
          <a:p>
            <a:r>
              <a:rPr lang="en-US" dirty="0"/>
              <a:t>Mund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prezantohet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projekt</a:t>
            </a:r>
            <a:r>
              <a:rPr lang="en-US" dirty="0"/>
              <a:t> </a:t>
            </a:r>
            <a:r>
              <a:rPr lang="en-US" dirty="0" err="1"/>
              <a:t>qe</a:t>
            </a:r>
            <a:r>
              <a:rPr lang="en-US" dirty="0"/>
              <a:t> ka </a:t>
            </a:r>
            <a:r>
              <a:rPr lang="en-US" dirty="0" err="1"/>
              <a:t>zgjidhur</a:t>
            </a:r>
            <a:r>
              <a:rPr lang="en-US" dirty="0"/>
              <a:t> </a:t>
            </a:r>
            <a:r>
              <a:rPr lang="en-US" dirty="0" err="1"/>
              <a:t>problemin</a:t>
            </a:r>
            <a:r>
              <a:rPr lang="en-US" dirty="0"/>
              <a:t>, apo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metodologji</a:t>
            </a:r>
            <a:r>
              <a:rPr lang="en-US" dirty="0"/>
              <a:t> </a:t>
            </a:r>
            <a:r>
              <a:rPr lang="en-US" dirty="0" err="1"/>
              <a:t>qe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jetë</a:t>
            </a:r>
            <a:r>
              <a:rPr lang="en-US" dirty="0"/>
              <a:t> e re </a:t>
            </a:r>
            <a:r>
              <a:rPr lang="en-US" dirty="0" err="1"/>
              <a:t>etj</a:t>
            </a:r>
            <a:r>
              <a:rPr lang="en-US" dirty="0"/>
              <a:t>. </a:t>
            </a:r>
          </a:p>
          <a:p>
            <a:r>
              <a:rPr lang="en-US" dirty="0"/>
              <a:t>Mund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prezantohet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shembull</a:t>
            </a:r>
            <a:r>
              <a:rPr lang="en-US" dirty="0"/>
              <a:t> I </a:t>
            </a:r>
            <a:r>
              <a:rPr lang="en-US" dirty="0" err="1"/>
              <a:t>mirë</a:t>
            </a:r>
            <a:r>
              <a:rPr lang="en-US" dirty="0"/>
              <a:t> </a:t>
            </a:r>
            <a:r>
              <a:rPr lang="en-US" dirty="0" err="1"/>
              <a:t>sesi</a:t>
            </a:r>
            <a:r>
              <a:rPr lang="en-US" dirty="0"/>
              <a:t> </a:t>
            </a:r>
            <a:r>
              <a:rPr lang="en-US" dirty="0" err="1"/>
              <a:t>vendet</a:t>
            </a:r>
            <a:r>
              <a:rPr lang="en-US" dirty="0"/>
              <a:t> e </a:t>
            </a:r>
            <a:r>
              <a:rPr lang="en-US" dirty="0" err="1"/>
              <a:t>tjera</a:t>
            </a:r>
            <a:r>
              <a:rPr lang="en-US" dirty="0"/>
              <a:t> </a:t>
            </a:r>
            <a:r>
              <a:rPr lang="en-US" dirty="0" err="1"/>
              <a:t>kanë</a:t>
            </a:r>
            <a:r>
              <a:rPr lang="en-US" dirty="0"/>
              <a:t> </a:t>
            </a:r>
            <a:r>
              <a:rPr lang="en-US" dirty="0" err="1"/>
              <a:t>përparuar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cështjen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fjalë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66580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Rezultatet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Rekomandimet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Parashtrohen</a:t>
            </a:r>
            <a:r>
              <a:rPr lang="en-US" dirty="0"/>
              <a:t> </a:t>
            </a:r>
            <a:r>
              <a:rPr lang="en-US" dirty="0" err="1"/>
              <a:t>rezultatet</a:t>
            </a:r>
            <a:r>
              <a:rPr lang="en-US" dirty="0"/>
              <a:t> e </a:t>
            </a:r>
            <a:r>
              <a:rPr lang="en-US" dirty="0" err="1"/>
              <a:t>punimit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bazen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rekomandimet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864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 </a:t>
            </a:r>
            <a:r>
              <a:rPr lang="en-US" dirty="0" err="1"/>
              <a:t>ardhmja</a:t>
            </a:r>
            <a:r>
              <a:rPr lang="en-US" dirty="0"/>
              <a:t> e </a:t>
            </a:r>
            <a:r>
              <a:rPr lang="en-US" dirty="0" err="1"/>
              <a:t>cështjes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Këtu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listohen</a:t>
            </a:r>
            <a:r>
              <a:rPr lang="en-US" dirty="0"/>
              <a:t> </a:t>
            </a:r>
            <a:r>
              <a:rPr lang="en-US" dirty="0" err="1"/>
              <a:t>disa</a:t>
            </a:r>
            <a:r>
              <a:rPr lang="en-US" dirty="0"/>
              <a:t> </a:t>
            </a:r>
            <a:r>
              <a:rPr lang="en-US" dirty="0" err="1"/>
              <a:t>cështje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cilat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qe</a:t>
            </a:r>
            <a:r>
              <a:rPr lang="en-US" dirty="0"/>
              <a:t> </a:t>
            </a:r>
            <a:r>
              <a:rPr lang="en-US" dirty="0" err="1"/>
              <a:t>profesionistët</a:t>
            </a:r>
            <a:r>
              <a:rPr lang="en-US" dirty="0"/>
              <a:t>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marrin</a:t>
            </a:r>
            <a:r>
              <a:rPr lang="en-US" dirty="0"/>
              <a:t> </a:t>
            </a:r>
            <a:r>
              <a:rPr lang="en-US" dirty="0" err="1"/>
              <a:t>parasysh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ardhmen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gjetur</a:t>
            </a:r>
            <a:r>
              <a:rPr lang="en-US" dirty="0"/>
              <a:t> </a:t>
            </a:r>
            <a:r>
              <a:rPr lang="en-US" dirty="0" err="1"/>
              <a:t>mënyra</a:t>
            </a:r>
            <a:r>
              <a:rPr lang="en-US" dirty="0"/>
              <a:t> alternative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zgjidhjen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.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2085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Referencat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16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Falenderimet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Pyetje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96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205</Words>
  <Application>Microsoft Office PowerPoint</Application>
  <PresentationFormat>On-screen Show (16:9)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Titulli i Prezantimit</vt:lpstr>
      <vt:lpstr>Struktura</vt:lpstr>
      <vt:lpstr>Qëllimi i punimit </vt:lpstr>
      <vt:lpstr>Debatet kryesore &amp; problematika   </vt:lpstr>
      <vt:lpstr>Alternativa për zgjidhjen e problemit/problemeve</vt:lpstr>
      <vt:lpstr>Rezultatet dhe Rekomandimet</vt:lpstr>
      <vt:lpstr>E ardhmja e cështjes </vt:lpstr>
      <vt:lpstr>Referencat </vt:lpstr>
      <vt:lpstr>Falenderimet dhe Pyetje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Jonida Ahmeti</dc:creator>
  <cp:lastModifiedBy>Nadire Vitija</cp:lastModifiedBy>
  <cp:revision>14</cp:revision>
  <dcterms:created xsi:type="dcterms:W3CDTF">2016-10-06T15:23:39Z</dcterms:created>
  <dcterms:modified xsi:type="dcterms:W3CDTF">2026-06-29T09:05:49Z</dcterms:modified>
</cp:coreProperties>
</file>