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72" y="39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re Vitija" userId="60505b1894f8f4e1" providerId="LiveId" clId="{A48BAA90-3498-4339-A5DC-080AF07799BF}"/>
    <pc:docChg chg="custSel modSld">
      <pc:chgData name="Nadire Vitija" userId="60505b1894f8f4e1" providerId="LiveId" clId="{A48BAA90-3498-4339-A5DC-080AF07799BF}" dt="2026-06-29T09:08:28.710" v="2" actId="1076"/>
      <pc:docMkLst>
        <pc:docMk/>
      </pc:docMkLst>
      <pc:sldChg chg="addSp delSp modSp mod">
        <pc:chgData name="Nadire Vitija" userId="60505b1894f8f4e1" providerId="LiveId" clId="{A48BAA90-3498-4339-A5DC-080AF07799BF}" dt="2026-06-29T09:08:28.710" v="2" actId="1076"/>
        <pc:sldMkLst>
          <pc:docMk/>
          <pc:sldMk cId="0" sldId="256"/>
        </pc:sldMkLst>
        <pc:picChg chg="del">
          <ac:chgData name="Nadire Vitija" userId="60505b1894f8f4e1" providerId="LiveId" clId="{A48BAA90-3498-4339-A5DC-080AF07799BF}" dt="2026-06-29T09:08:19.083" v="0" actId="478"/>
          <ac:picMkLst>
            <pc:docMk/>
            <pc:sldMk cId="0" sldId="256"/>
            <ac:picMk id="5" creationId="{40A35EDE-F613-2D4C-F9E4-ACCAF66BAD71}"/>
          </ac:picMkLst>
        </pc:picChg>
        <pc:picChg chg="add mod">
          <ac:chgData name="Nadire Vitija" userId="60505b1894f8f4e1" providerId="LiveId" clId="{A48BAA90-3498-4339-A5DC-080AF07799BF}" dt="2026-06-29T09:08:28.710" v="2" actId="1076"/>
          <ac:picMkLst>
            <pc:docMk/>
            <pc:sldMk cId="0" sldId="256"/>
            <ac:picMk id="6" creationId="{5E63C891-4DF4-8824-41B4-6138C161FD6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C8F12-77F5-4CFC-98B3-E37849D7FE0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1D9CB-3D5A-431D-AAEC-4FF692C9330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71340"/>
            <a:ext cx="7772400" cy="745331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333399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33014"/>
            <a:ext cx="6400800" cy="1314450"/>
          </a:xfrm>
        </p:spPr>
        <p:txBody>
          <a:bodyPr>
            <a:normAutofit fontScale="32500" lnSpcReduction="20000"/>
          </a:bodyPr>
          <a:lstStyle/>
          <a:p>
            <a:r>
              <a:rPr lang="en-US" sz="9500" dirty="0">
                <a:solidFill>
                  <a:schemeClr val="tx1"/>
                </a:solidFill>
                <a:latin typeface="Calibri" pitchFamily="34" charset="0"/>
              </a:rPr>
              <a:t>Name Surname</a:t>
            </a:r>
            <a:br>
              <a:rPr lang="en-US" sz="950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9600" dirty="0">
                <a:solidFill>
                  <a:schemeClr val="tx1"/>
                </a:solidFill>
                <a:latin typeface="Calibri" pitchFamily="34" charset="0"/>
              </a:rPr>
              <a:t>Institution</a:t>
            </a:r>
          </a:p>
          <a:p>
            <a:r>
              <a:rPr lang="en-US" sz="5900" dirty="0">
                <a:solidFill>
                  <a:schemeClr val="tx1"/>
                </a:solidFill>
                <a:latin typeface="Calibri" pitchFamily="34" charset="0"/>
              </a:rPr>
              <a:t>Place, time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63C891-4DF4-8824-41B4-6138C161F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23042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main title is the presentation</a:t>
            </a:r>
          </a:p>
          <a:p>
            <a:r>
              <a:rPr lang="en-US" dirty="0"/>
              <a:t>It is recommended that the slide be filled with more information so that you can focus and interact with the audience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5583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objective of the paper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purpose of the work and who are its main objectives are briefly presented. </a:t>
            </a:r>
          </a:p>
          <a:p>
            <a:r>
              <a:rPr lang="en-US" dirty="0"/>
              <a:t>3 objectives can be listed.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6702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Main debates &amp;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Here is described the issue that is probably being debated at the global and local level, the challenges that are encountered.</a:t>
            </a:r>
          </a:p>
          <a:p>
            <a:r>
              <a:rPr lang="en-US" dirty="0"/>
              <a:t>From the main debates, the problem is evident, which is generally factual (statistics).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1180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Alternatives for solving the problem/problems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49"/>
            <a:ext cx="8229600" cy="350520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Here, the innovative ways/instruments for solving the issue are analyzed or elaborated in more detail.</a:t>
            </a:r>
          </a:p>
          <a:p>
            <a:r>
              <a:rPr lang="en-US" dirty="0"/>
              <a:t>You can present a project that solved the problem, or a methodology that could be new, etc.</a:t>
            </a:r>
          </a:p>
          <a:p>
            <a:r>
              <a:rPr lang="en-US" dirty="0"/>
              <a:t>A good example can be presented of how other countries have progressed in this matter.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3834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 and 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results of the work and the recommendations based on them are presented.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312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future of the matter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Here we can list some issues that professionals should take into account in the future to find alternative ways to solve them.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9488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231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</a:t>
            </a:r>
            <a:r>
              <a:rPr lang="en-GB"/>
              <a:t>you and </a:t>
            </a:r>
            <a:r>
              <a:rPr lang="en-GB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971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220</Words>
  <Application>Microsoft Office PowerPoint</Application>
  <PresentationFormat>On-screen Show (16:9)</PresentationFormat>
  <Paragraphs>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Title of Presentation</vt:lpstr>
      <vt:lpstr>Outline</vt:lpstr>
      <vt:lpstr>The objective of the paper</vt:lpstr>
      <vt:lpstr>Main debates &amp; issues</vt:lpstr>
      <vt:lpstr>Alternatives for solving the problem/problems</vt:lpstr>
      <vt:lpstr>Results and Recommendations</vt:lpstr>
      <vt:lpstr>The future of the matter</vt:lpstr>
      <vt:lpstr>References</vt:lpstr>
      <vt:lpstr>Thank you and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Jonida Ahmeti</dc:creator>
  <cp:lastModifiedBy>Nadire Vitija</cp:lastModifiedBy>
  <cp:revision>15</cp:revision>
  <dcterms:created xsi:type="dcterms:W3CDTF">2016-10-06T15:23:39Z</dcterms:created>
  <dcterms:modified xsi:type="dcterms:W3CDTF">2026-06-29T09:08:38Z</dcterms:modified>
</cp:coreProperties>
</file>