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472C77-C82F-4AF5-9ED9-607B8093E777}" v="1" dt="2023-09-01T08:00:06.6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462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C8F12-77F5-4CFC-98B3-E37849D7FE01}" type="datetimeFigureOut">
              <a:rPr lang="en-US" smtClean="0"/>
              <a:pPr/>
              <a:t>6/3/2025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1D9CB-3D5A-431D-AAEC-4FF692C933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94318"/>
            <a:ext cx="7772400" cy="745331"/>
          </a:xfrm>
        </p:spPr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333399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Titulli</a:t>
            </a:r>
            <a:r>
              <a:rPr lang="en-US" b="1" dirty="0">
                <a:solidFill>
                  <a:srgbClr val="333399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 i </a:t>
            </a:r>
            <a:r>
              <a:rPr lang="en-US" b="1" dirty="0" err="1">
                <a:solidFill>
                  <a:srgbClr val="333399"/>
                </a:solidFill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t>Prezantimit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3603593"/>
            <a:ext cx="5715000" cy="971550"/>
          </a:xfrm>
        </p:spPr>
        <p:txBody>
          <a:bodyPr>
            <a:normAutofit fontScale="25000" lnSpcReduction="20000"/>
          </a:bodyPr>
          <a:lstStyle/>
          <a:p>
            <a:r>
              <a:rPr lang="en-US" sz="9500" dirty="0" err="1">
                <a:solidFill>
                  <a:schemeClr val="tx1"/>
                </a:solidFill>
                <a:latin typeface="Calibri" pitchFamily="34" charset="0"/>
              </a:rPr>
              <a:t>Emër</a:t>
            </a:r>
            <a:r>
              <a:rPr lang="en-US" sz="95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US" sz="9500" dirty="0" err="1">
                <a:solidFill>
                  <a:schemeClr val="tx1"/>
                </a:solidFill>
                <a:latin typeface="Calibri" pitchFamily="34" charset="0"/>
              </a:rPr>
              <a:t>Mbiemër</a:t>
            </a:r>
            <a:br>
              <a:rPr lang="en-US" sz="9500" dirty="0">
                <a:solidFill>
                  <a:schemeClr val="tx1"/>
                </a:solidFill>
                <a:latin typeface="Calibri" pitchFamily="34" charset="0"/>
              </a:rPr>
            </a:br>
            <a:r>
              <a:rPr lang="en-US" sz="9600" dirty="0" err="1">
                <a:solidFill>
                  <a:schemeClr val="tx1"/>
                </a:solidFill>
                <a:latin typeface="Calibri" pitchFamily="34" charset="0"/>
              </a:rPr>
              <a:t>Institucioni</a:t>
            </a:r>
            <a:endParaRPr lang="en-US" sz="9600" dirty="0">
              <a:solidFill>
                <a:schemeClr val="tx1"/>
              </a:solidFill>
              <a:latin typeface="Calibri" pitchFamily="34" charset="0"/>
            </a:endParaRPr>
          </a:p>
          <a:p>
            <a:r>
              <a:rPr lang="en-US" sz="5900" dirty="0" err="1">
                <a:solidFill>
                  <a:schemeClr val="tx1"/>
                </a:solidFill>
                <a:latin typeface="Calibri" pitchFamily="34" charset="0"/>
              </a:rPr>
              <a:t>Vendi</a:t>
            </a:r>
            <a:r>
              <a:rPr lang="en-US" sz="5900" dirty="0">
                <a:solidFill>
                  <a:schemeClr val="tx1"/>
                </a:solidFill>
                <a:latin typeface="Calibri" pitchFamily="34" charset="0"/>
              </a:rPr>
              <a:t>, Data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361615-848C-80A1-93C8-5B79621A91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050"/>
            <a:ext cx="9144000" cy="230428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Struktura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Titujt</a:t>
            </a:r>
            <a:r>
              <a:rPr lang="en-US" dirty="0"/>
              <a:t> </a:t>
            </a:r>
            <a:r>
              <a:rPr lang="en-US" dirty="0" err="1"/>
              <a:t>kryesore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prezantimit</a:t>
            </a:r>
            <a:r>
              <a:rPr lang="en-US" dirty="0"/>
              <a:t> </a:t>
            </a:r>
          </a:p>
          <a:p>
            <a:r>
              <a:rPr lang="en-US" dirty="0" err="1"/>
              <a:t>Rekomandohet</a:t>
            </a:r>
            <a:r>
              <a:rPr lang="en-US" dirty="0"/>
              <a:t> </a:t>
            </a:r>
            <a:r>
              <a:rPr lang="en-US" dirty="0" err="1"/>
              <a:t>qe</a:t>
            </a:r>
            <a:r>
              <a:rPr lang="en-US" dirty="0"/>
              <a:t> slide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mbushen</a:t>
            </a:r>
            <a:r>
              <a:rPr lang="en-US" dirty="0"/>
              <a:t> </a:t>
            </a:r>
            <a:r>
              <a:rPr lang="en-US" dirty="0" err="1"/>
              <a:t>shume</a:t>
            </a:r>
            <a:r>
              <a:rPr lang="en-US" dirty="0"/>
              <a:t> me </a:t>
            </a:r>
            <a:r>
              <a:rPr lang="en-US" dirty="0" err="1"/>
              <a:t>informacion</a:t>
            </a:r>
            <a:r>
              <a:rPr lang="en-US" dirty="0"/>
              <a:t>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jene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koncentruar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me </a:t>
            </a:r>
            <a:r>
              <a:rPr lang="en-US" dirty="0" err="1"/>
              <a:t>interaktive</a:t>
            </a:r>
            <a:r>
              <a:rPr lang="en-US" dirty="0"/>
              <a:t> me </a:t>
            </a:r>
            <a:r>
              <a:rPr lang="en-US" dirty="0" err="1"/>
              <a:t>audiencen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1750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Qellimi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punimit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Prezantohet</a:t>
            </a:r>
            <a:r>
              <a:rPr lang="en-US" dirty="0"/>
              <a:t> </a:t>
            </a:r>
            <a:r>
              <a:rPr lang="en-US" dirty="0" err="1"/>
              <a:t>shkurtimisht</a:t>
            </a:r>
            <a:r>
              <a:rPr lang="en-US" dirty="0"/>
              <a:t> </a:t>
            </a:r>
            <a:r>
              <a:rPr lang="en-US" dirty="0" err="1"/>
              <a:t>qellimi</a:t>
            </a:r>
            <a:r>
              <a:rPr lang="en-US" dirty="0"/>
              <a:t> i </a:t>
            </a:r>
            <a:r>
              <a:rPr lang="en-US" dirty="0" err="1"/>
              <a:t>punimit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kush</a:t>
            </a:r>
            <a:r>
              <a:rPr lang="en-US" dirty="0"/>
              <a:t> </a:t>
            </a:r>
            <a:r>
              <a:rPr lang="en-US" dirty="0" err="1"/>
              <a:t>jane</a:t>
            </a:r>
            <a:r>
              <a:rPr lang="en-US" dirty="0"/>
              <a:t> </a:t>
            </a:r>
            <a:r>
              <a:rPr lang="en-US" dirty="0" err="1"/>
              <a:t>objektivat</a:t>
            </a:r>
            <a:r>
              <a:rPr lang="en-US" dirty="0"/>
              <a:t> </a:t>
            </a:r>
            <a:r>
              <a:rPr lang="en-US" dirty="0" err="1"/>
              <a:t>kryesore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tij</a:t>
            </a:r>
            <a:r>
              <a:rPr lang="en-US" dirty="0"/>
              <a:t>.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listohen</a:t>
            </a:r>
            <a:r>
              <a:rPr lang="en-US" dirty="0"/>
              <a:t> 3 </a:t>
            </a:r>
            <a:r>
              <a:rPr lang="en-US" dirty="0" err="1"/>
              <a:t>objektiva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94157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Debatet</a:t>
            </a:r>
            <a:r>
              <a:rPr lang="en-US" dirty="0"/>
              <a:t> </a:t>
            </a:r>
            <a:r>
              <a:rPr lang="en-US" dirty="0" err="1"/>
              <a:t>kryesore</a:t>
            </a:r>
            <a:r>
              <a:rPr lang="en-US" dirty="0"/>
              <a:t> &amp; </a:t>
            </a:r>
            <a:r>
              <a:rPr lang="en-US" dirty="0" err="1"/>
              <a:t>problematika</a:t>
            </a:r>
            <a:r>
              <a:rPr lang="en-US" dirty="0"/>
              <a:t>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Ketu</a:t>
            </a:r>
            <a:r>
              <a:rPr lang="en-US" dirty="0"/>
              <a:t> </a:t>
            </a:r>
            <a:r>
              <a:rPr lang="en-US" dirty="0" err="1"/>
              <a:t>pershkruhet</a:t>
            </a:r>
            <a:r>
              <a:rPr lang="en-US" dirty="0"/>
              <a:t> </a:t>
            </a:r>
            <a:r>
              <a:rPr lang="en-US" dirty="0" err="1"/>
              <a:t>ceshtja</a:t>
            </a:r>
            <a:r>
              <a:rPr lang="en-US" dirty="0"/>
              <a:t> </a:t>
            </a:r>
            <a:r>
              <a:rPr lang="en-US" dirty="0" err="1"/>
              <a:t>qe</a:t>
            </a:r>
            <a:r>
              <a:rPr lang="en-US" dirty="0"/>
              <a:t> </a:t>
            </a:r>
            <a:r>
              <a:rPr lang="en-US" dirty="0" err="1"/>
              <a:t>debatohet</a:t>
            </a:r>
            <a:r>
              <a:rPr lang="en-US" dirty="0"/>
              <a:t> </a:t>
            </a:r>
            <a:r>
              <a:rPr lang="en-US" dirty="0" err="1"/>
              <a:t>ndoshta</a:t>
            </a:r>
            <a:r>
              <a:rPr lang="en-US" dirty="0"/>
              <a:t> ne </a:t>
            </a:r>
            <a:r>
              <a:rPr lang="en-US" dirty="0" err="1"/>
              <a:t>nivel</a:t>
            </a:r>
            <a:r>
              <a:rPr lang="en-US" dirty="0"/>
              <a:t> global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nivel</a:t>
            </a:r>
            <a:r>
              <a:rPr lang="en-US" dirty="0"/>
              <a:t> </a:t>
            </a:r>
            <a:r>
              <a:rPr lang="en-US" dirty="0" err="1"/>
              <a:t>lokal</a:t>
            </a:r>
            <a:r>
              <a:rPr lang="en-US" dirty="0"/>
              <a:t>, </a:t>
            </a:r>
            <a:r>
              <a:rPr lang="en-US" dirty="0" err="1"/>
              <a:t>sfidat</a:t>
            </a:r>
            <a:r>
              <a:rPr lang="en-US" dirty="0"/>
              <a:t> </a:t>
            </a:r>
            <a:r>
              <a:rPr lang="en-US" dirty="0" err="1"/>
              <a:t>qe</a:t>
            </a:r>
            <a:r>
              <a:rPr lang="en-US" dirty="0"/>
              <a:t> </a:t>
            </a:r>
            <a:r>
              <a:rPr lang="en-US" dirty="0" err="1"/>
              <a:t>hasen</a:t>
            </a:r>
            <a:r>
              <a:rPr lang="en-US" dirty="0"/>
              <a:t>. </a:t>
            </a:r>
          </a:p>
          <a:p>
            <a:r>
              <a:rPr lang="en-US" dirty="0" err="1"/>
              <a:t>Nga</a:t>
            </a:r>
            <a:r>
              <a:rPr lang="en-US" dirty="0"/>
              <a:t> </a:t>
            </a:r>
            <a:r>
              <a:rPr lang="en-US" dirty="0" err="1"/>
              <a:t>debatet</a:t>
            </a:r>
            <a:r>
              <a:rPr lang="en-US" dirty="0"/>
              <a:t> </a:t>
            </a:r>
            <a:r>
              <a:rPr lang="en-US" dirty="0" err="1"/>
              <a:t>kryesore</a:t>
            </a:r>
            <a:r>
              <a:rPr lang="en-US" dirty="0"/>
              <a:t> </a:t>
            </a:r>
            <a:r>
              <a:rPr lang="en-US" dirty="0" err="1"/>
              <a:t>evidentohet</a:t>
            </a:r>
            <a:r>
              <a:rPr lang="en-US" dirty="0"/>
              <a:t> </a:t>
            </a:r>
            <a:r>
              <a:rPr lang="en-US" dirty="0" err="1"/>
              <a:t>problematika</a:t>
            </a:r>
            <a:r>
              <a:rPr lang="en-US" dirty="0"/>
              <a:t> e </a:t>
            </a:r>
            <a:r>
              <a:rPr lang="en-US" dirty="0" err="1"/>
              <a:t>cila</a:t>
            </a:r>
            <a:r>
              <a:rPr lang="en-US" dirty="0"/>
              <a:t> </a:t>
            </a:r>
            <a:r>
              <a:rPr lang="en-US" dirty="0" err="1"/>
              <a:t>pergjithesisht</a:t>
            </a:r>
            <a:r>
              <a:rPr lang="en-US" dirty="0"/>
              <a:t> </a:t>
            </a:r>
            <a:r>
              <a:rPr lang="en-US" dirty="0" err="1"/>
              <a:t>eshte</a:t>
            </a:r>
            <a:r>
              <a:rPr lang="en-US" dirty="0"/>
              <a:t> e </a:t>
            </a:r>
            <a:r>
              <a:rPr lang="en-US" dirty="0" err="1"/>
              <a:t>faktuar</a:t>
            </a:r>
            <a:r>
              <a:rPr lang="en-US" dirty="0"/>
              <a:t> (</a:t>
            </a:r>
            <a:r>
              <a:rPr lang="en-US" dirty="0" err="1"/>
              <a:t>statistika</a:t>
            </a:r>
            <a:r>
              <a:rPr lang="en-US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355789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Alternativa</a:t>
            </a:r>
            <a:r>
              <a:rPr lang="en-US" dirty="0"/>
              <a:t> per </a:t>
            </a:r>
            <a:r>
              <a:rPr lang="en-US" dirty="0" err="1"/>
              <a:t>zgjidhjen</a:t>
            </a:r>
            <a:r>
              <a:rPr lang="en-US" dirty="0"/>
              <a:t> e </a:t>
            </a:r>
            <a:r>
              <a:rPr lang="en-US" dirty="0" err="1"/>
              <a:t>problemit</a:t>
            </a:r>
            <a:r>
              <a:rPr lang="en-US" dirty="0"/>
              <a:t>/</a:t>
            </a:r>
            <a:r>
              <a:rPr lang="en-US" dirty="0" err="1"/>
              <a:t>problemeve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Ketu</a:t>
            </a:r>
            <a:r>
              <a:rPr lang="en-US" dirty="0"/>
              <a:t> </a:t>
            </a:r>
            <a:r>
              <a:rPr lang="en-US" dirty="0" err="1"/>
              <a:t>analizohen</a:t>
            </a:r>
            <a:r>
              <a:rPr lang="en-US" dirty="0"/>
              <a:t> </a:t>
            </a:r>
            <a:r>
              <a:rPr lang="en-US" dirty="0" err="1"/>
              <a:t>apo</a:t>
            </a:r>
            <a:r>
              <a:rPr lang="en-US" dirty="0"/>
              <a:t> </a:t>
            </a:r>
            <a:r>
              <a:rPr lang="en-US" dirty="0" err="1"/>
              <a:t>shtjellohen</a:t>
            </a:r>
            <a:r>
              <a:rPr lang="en-US" dirty="0"/>
              <a:t> me </a:t>
            </a:r>
            <a:r>
              <a:rPr lang="en-US" dirty="0" err="1"/>
              <a:t>gjeresisht</a:t>
            </a:r>
            <a:r>
              <a:rPr lang="en-US" dirty="0"/>
              <a:t> se </a:t>
            </a:r>
            <a:r>
              <a:rPr lang="en-US" dirty="0" err="1"/>
              <a:t>cilat</a:t>
            </a:r>
            <a:r>
              <a:rPr lang="en-US" dirty="0"/>
              <a:t> </a:t>
            </a:r>
            <a:r>
              <a:rPr lang="en-US" dirty="0" err="1"/>
              <a:t>jane</a:t>
            </a:r>
            <a:r>
              <a:rPr lang="en-US" dirty="0"/>
              <a:t> </a:t>
            </a:r>
            <a:r>
              <a:rPr lang="en-US" dirty="0" err="1"/>
              <a:t>rruget</a:t>
            </a:r>
            <a:r>
              <a:rPr lang="en-US" dirty="0"/>
              <a:t>/</a:t>
            </a:r>
            <a:r>
              <a:rPr lang="en-US" dirty="0" err="1"/>
              <a:t>instrumentat</a:t>
            </a:r>
            <a:r>
              <a:rPr lang="en-US" dirty="0"/>
              <a:t> </a:t>
            </a:r>
            <a:r>
              <a:rPr lang="en-US" dirty="0" err="1"/>
              <a:t>inovative</a:t>
            </a:r>
            <a:r>
              <a:rPr lang="en-US" dirty="0"/>
              <a:t> per </a:t>
            </a:r>
            <a:r>
              <a:rPr lang="en-US" dirty="0" err="1"/>
              <a:t>zgjidhjen</a:t>
            </a:r>
            <a:r>
              <a:rPr lang="en-US" dirty="0"/>
              <a:t> e </a:t>
            </a:r>
            <a:r>
              <a:rPr lang="en-US" dirty="0" err="1"/>
              <a:t>ceshtjes</a:t>
            </a:r>
            <a:r>
              <a:rPr lang="en-US" dirty="0"/>
              <a:t>.</a:t>
            </a:r>
          </a:p>
          <a:p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prezantohet</a:t>
            </a:r>
            <a:r>
              <a:rPr lang="en-US" dirty="0"/>
              <a:t> </a:t>
            </a:r>
            <a:r>
              <a:rPr lang="en-US" dirty="0" err="1"/>
              <a:t>nje</a:t>
            </a:r>
            <a:r>
              <a:rPr lang="en-US" dirty="0"/>
              <a:t> </a:t>
            </a:r>
            <a:r>
              <a:rPr lang="en-US" dirty="0" err="1"/>
              <a:t>projekt</a:t>
            </a:r>
            <a:r>
              <a:rPr lang="en-US" dirty="0"/>
              <a:t> </a:t>
            </a:r>
            <a:r>
              <a:rPr lang="en-US" dirty="0" err="1"/>
              <a:t>qe</a:t>
            </a:r>
            <a:r>
              <a:rPr lang="en-US" dirty="0"/>
              <a:t> ka </a:t>
            </a:r>
            <a:r>
              <a:rPr lang="en-US" dirty="0" err="1"/>
              <a:t>zgjidhur</a:t>
            </a:r>
            <a:r>
              <a:rPr lang="en-US" dirty="0"/>
              <a:t> </a:t>
            </a:r>
            <a:r>
              <a:rPr lang="en-US" dirty="0" err="1"/>
              <a:t>problemin</a:t>
            </a:r>
            <a:r>
              <a:rPr lang="en-US" dirty="0"/>
              <a:t>, </a:t>
            </a:r>
            <a:r>
              <a:rPr lang="en-US" dirty="0" err="1"/>
              <a:t>apo</a:t>
            </a:r>
            <a:r>
              <a:rPr lang="en-US" dirty="0"/>
              <a:t> </a:t>
            </a:r>
            <a:r>
              <a:rPr lang="en-US" dirty="0" err="1"/>
              <a:t>nje</a:t>
            </a:r>
            <a:r>
              <a:rPr lang="en-US" dirty="0"/>
              <a:t> </a:t>
            </a:r>
            <a:r>
              <a:rPr lang="en-US" dirty="0" err="1"/>
              <a:t>metodologji</a:t>
            </a:r>
            <a:r>
              <a:rPr lang="en-US" dirty="0"/>
              <a:t> </a:t>
            </a:r>
            <a:r>
              <a:rPr lang="en-US" dirty="0" err="1"/>
              <a:t>qe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jete</a:t>
            </a:r>
            <a:r>
              <a:rPr lang="en-US" dirty="0"/>
              <a:t> e re </a:t>
            </a:r>
            <a:r>
              <a:rPr lang="en-US" dirty="0" err="1"/>
              <a:t>etj</a:t>
            </a:r>
            <a:r>
              <a:rPr lang="en-US" dirty="0"/>
              <a:t>. </a:t>
            </a:r>
          </a:p>
          <a:p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prezantohet</a:t>
            </a:r>
            <a:r>
              <a:rPr lang="en-US" dirty="0"/>
              <a:t> </a:t>
            </a:r>
            <a:r>
              <a:rPr lang="en-US" dirty="0" err="1"/>
              <a:t>nje</a:t>
            </a:r>
            <a:r>
              <a:rPr lang="en-US" dirty="0"/>
              <a:t> good example </a:t>
            </a:r>
            <a:r>
              <a:rPr lang="en-US" dirty="0" err="1"/>
              <a:t>sesi</a:t>
            </a:r>
            <a:r>
              <a:rPr lang="en-US" dirty="0"/>
              <a:t> </a:t>
            </a:r>
            <a:r>
              <a:rPr lang="en-US" dirty="0" err="1"/>
              <a:t>vendet</a:t>
            </a:r>
            <a:r>
              <a:rPr lang="en-US" dirty="0"/>
              <a:t> e </a:t>
            </a:r>
            <a:r>
              <a:rPr lang="en-US" dirty="0" err="1"/>
              <a:t>tjera</a:t>
            </a:r>
            <a:r>
              <a:rPr lang="en-US" dirty="0"/>
              <a:t> </a:t>
            </a:r>
            <a:r>
              <a:rPr lang="en-US" dirty="0" err="1"/>
              <a:t>kane</a:t>
            </a:r>
            <a:r>
              <a:rPr lang="en-US" dirty="0"/>
              <a:t> </a:t>
            </a:r>
            <a:r>
              <a:rPr lang="en-US" dirty="0" err="1"/>
              <a:t>perparuar</a:t>
            </a:r>
            <a:r>
              <a:rPr lang="en-US" dirty="0"/>
              <a:t> ne </a:t>
            </a:r>
            <a:r>
              <a:rPr lang="en-US" dirty="0" err="1"/>
              <a:t>ceshtjen</a:t>
            </a:r>
            <a:r>
              <a:rPr lang="en-US" dirty="0"/>
              <a:t> ne </a:t>
            </a:r>
            <a:r>
              <a:rPr lang="en-US" dirty="0" err="1"/>
              <a:t>fjale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66580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Rezultatet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Rekomandimet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Parashtrohen</a:t>
            </a:r>
            <a:r>
              <a:rPr lang="en-US" dirty="0"/>
              <a:t> </a:t>
            </a:r>
            <a:r>
              <a:rPr lang="en-US" dirty="0" err="1"/>
              <a:t>rezultatet</a:t>
            </a:r>
            <a:r>
              <a:rPr lang="en-US" dirty="0"/>
              <a:t> e </a:t>
            </a:r>
            <a:r>
              <a:rPr lang="en-US" dirty="0" err="1"/>
              <a:t>punimit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mbi</a:t>
            </a:r>
            <a:r>
              <a:rPr lang="en-US" dirty="0"/>
              <a:t> </a:t>
            </a:r>
            <a:r>
              <a:rPr lang="en-US" dirty="0" err="1"/>
              <a:t>bazen</a:t>
            </a:r>
            <a:r>
              <a:rPr lang="en-US" dirty="0"/>
              <a:t> e </a:t>
            </a:r>
            <a:r>
              <a:rPr lang="en-US" dirty="0" err="1"/>
              <a:t>tyre</a:t>
            </a:r>
            <a:r>
              <a:rPr lang="en-US" dirty="0"/>
              <a:t> </a:t>
            </a:r>
            <a:r>
              <a:rPr lang="en-US" dirty="0" err="1"/>
              <a:t>rekomandimet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8640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 </a:t>
            </a:r>
            <a:r>
              <a:rPr lang="en-US" dirty="0" err="1"/>
              <a:t>ardhmja</a:t>
            </a:r>
            <a:r>
              <a:rPr lang="en-US" dirty="0"/>
              <a:t> e </a:t>
            </a:r>
            <a:r>
              <a:rPr lang="en-US" dirty="0" err="1"/>
              <a:t>ceshtjes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Ketu</a:t>
            </a:r>
            <a:r>
              <a:rPr lang="en-US" dirty="0"/>
              <a:t> </a:t>
            </a:r>
            <a:r>
              <a:rPr lang="en-US" dirty="0" err="1"/>
              <a:t>mund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listohen</a:t>
            </a:r>
            <a:r>
              <a:rPr lang="en-US" dirty="0"/>
              <a:t> </a:t>
            </a:r>
            <a:r>
              <a:rPr lang="en-US" dirty="0" err="1"/>
              <a:t>disa</a:t>
            </a:r>
            <a:r>
              <a:rPr lang="en-US" dirty="0"/>
              <a:t> </a:t>
            </a:r>
            <a:r>
              <a:rPr lang="en-US" dirty="0" err="1"/>
              <a:t>ceshtje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cilat</a:t>
            </a:r>
            <a:r>
              <a:rPr lang="en-US" dirty="0"/>
              <a:t> </a:t>
            </a:r>
            <a:r>
              <a:rPr lang="en-US" dirty="0" err="1"/>
              <a:t>duhet</a:t>
            </a:r>
            <a:r>
              <a:rPr lang="en-US" dirty="0"/>
              <a:t> </a:t>
            </a:r>
            <a:r>
              <a:rPr lang="en-US" dirty="0" err="1"/>
              <a:t>qe</a:t>
            </a:r>
            <a:r>
              <a:rPr lang="en-US" dirty="0"/>
              <a:t> </a:t>
            </a:r>
            <a:r>
              <a:rPr lang="en-US" dirty="0" err="1"/>
              <a:t>profesionistet</a:t>
            </a:r>
            <a:r>
              <a:rPr lang="en-US" dirty="0"/>
              <a:t> </a:t>
            </a:r>
            <a:r>
              <a:rPr lang="en-US" dirty="0" err="1"/>
              <a:t>ti</a:t>
            </a:r>
            <a:r>
              <a:rPr lang="en-US" dirty="0"/>
              <a:t> </a:t>
            </a:r>
            <a:r>
              <a:rPr lang="en-US" dirty="0" err="1"/>
              <a:t>marrin</a:t>
            </a:r>
            <a:r>
              <a:rPr lang="en-US" dirty="0"/>
              <a:t> </a:t>
            </a:r>
            <a:r>
              <a:rPr lang="en-US" dirty="0" err="1"/>
              <a:t>parasysh</a:t>
            </a:r>
            <a:r>
              <a:rPr lang="en-US" dirty="0"/>
              <a:t> ne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ardhmen</a:t>
            </a:r>
            <a:r>
              <a:rPr lang="en-US" dirty="0"/>
              <a:t> per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gjetur</a:t>
            </a:r>
            <a:r>
              <a:rPr lang="en-US" dirty="0"/>
              <a:t> </a:t>
            </a:r>
            <a:r>
              <a:rPr lang="en-US" dirty="0" err="1"/>
              <a:t>menyra</a:t>
            </a:r>
            <a:r>
              <a:rPr lang="en-US" dirty="0"/>
              <a:t> alternative per </a:t>
            </a:r>
            <a:r>
              <a:rPr lang="en-US" dirty="0" err="1"/>
              <a:t>zgjidhjen</a:t>
            </a:r>
            <a:r>
              <a:rPr lang="en-US" dirty="0"/>
              <a:t> e </a:t>
            </a:r>
            <a:r>
              <a:rPr lang="en-US" dirty="0" err="1"/>
              <a:t>tyre</a:t>
            </a:r>
            <a:r>
              <a:rPr lang="en-US" dirty="0"/>
              <a:t>.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42085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Referencat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16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Falenderimet</a:t>
            </a:r>
            <a:r>
              <a:rPr lang="en-US" dirty="0"/>
              <a:t> </a:t>
            </a:r>
            <a:r>
              <a:rPr lang="en-US" dirty="0" err="1"/>
              <a:t>dhe</a:t>
            </a:r>
            <a:r>
              <a:rPr lang="en-US" dirty="0"/>
              <a:t> </a:t>
            </a:r>
            <a:r>
              <a:rPr lang="en-US" dirty="0" err="1"/>
              <a:t>Pyetje</a:t>
            </a:r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596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204</Words>
  <Application>Microsoft Office PowerPoint</Application>
  <PresentationFormat>On-screen Show (16:9)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Titulli i Prezantimit</vt:lpstr>
      <vt:lpstr>Struktura</vt:lpstr>
      <vt:lpstr>Qellimi i punimit </vt:lpstr>
      <vt:lpstr>Debatet kryesore &amp; problematika   </vt:lpstr>
      <vt:lpstr>Alternativa per zgjidhjen e problemit/problemeve</vt:lpstr>
      <vt:lpstr>Rezultatet dhe Rekomandimet</vt:lpstr>
      <vt:lpstr>E ardhmja e ceshtjes </vt:lpstr>
      <vt:lpstr>Referencat </vt:lpstr>
      <vt:lpstr>Falenderimet dhe Pyetje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Jonida Ahmeti</dc:creator>
  <cp:lastModifiedBy>Alban Kushi</cp:lastModifiedBy>
  <cp:revision>14</cp:revision>
  <dcterms:created xsi:type="dcterms:W3CDTF">2016-10-06T15:23:39Z</dcterms:created>
  <dcterms:modified xsi:type="dcterms:W3CDTF">2025-06-03T08:43:50Z</dcterms:modified>
</cp:coreProperties>
</file>