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85AF0-E07C-4413-A90D-BB0B027D3301}" v="2" dt="2023-09-01T08:06:52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46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an Kushi" userId="e9c199842f1ebfe8" providerId="LiveId" clId="{C8F85AF0-E07C-4413-A90D-BB0B027D3301}"/>
    <pc:docChg chg="addSld modSld">
      <pc:chgData name="Alban Kushi" userId="e9c199842f1ebfe8" providerId="LiveId" clId="{C8F85AF0-E07C-4413-A90D-BB0B027D3301}" dt="2023-09-01T08:55:03.651" v="41" actId="20577"/>
      <pc:docMkLst>
        <pc:docMk/>
      </pc:docMkLst>
      <pc:sldChg chg="addSp delSp modSp mod">
        <pc:chgData name="Alban Kushi" userId="e9c199842f1ebfe8" providerId="LiveId" clId="{C8F85AF0-E07C-4413-A90D-BB0B027D3301}" dt="2023-09-01T08:03:59.351" v="5" actId="208"/>
        <pc:sldMkLst>
          <pc:docMk/>
          <pc:sldMk cId="0" sldId="256"/>
        </pc:sldMkLst>
        <pc:spChg chg="mod">
          <ac:chgData name="Alban Kushi" userId="e9c199842f1ebfe8" providerId="LiveId" clId="{C8F85AF0-E07C-4413-A90D-BB0B027D3301}" dt="2023-09-01T08:03:56.543" v="4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Alban Kushi" userId="e9c199842f1ebfe8" providerId="LiveId" clId="{C8F85AF0-E07C-4413-A90D-BB0B027D3301}" dt="2023-09-01T08:03:53.808" v="3" actId="1076"/>
          <ac:spMkLst>
            <pc:docMk/>
            <pc:sldMk cId="0" sldId="256"/>
            <ac:spMk id="3" creationId="{00000000-0000-0000-0000-000000000000}"/>
          </ac:spMkLst>
        </pc:spChg>
        <pc:picChg chg="add mod">
          <ac:chgData name="Alban Kushi" userId="e9c199842f1ebfe8" providerId="LiveId" clId="{C8F85AF0-E07C-4413-A90D-BB0B027D3301}" dt="2023-09-01T08:03:59.351" v="5" actId="208"/>
          <ac:picMkLst>
            <pc:docMk/>
            <pc:sldMk cId="0" sldId="256"/>
            <ac:picMk id="5" creationId="{56EAA3C0-791F-453E-9A72-ACAB6B142477}"/>
          </ac:picMkLst>
        </pc:picChg>
        <pc:picChg chg="del">
          <ac:chgData name="Alban Kushi" userId="e9c199842f1ebfe8" providerId="LiveId" clId="{C8F85AF0-E07C-4413-A90D-BB0B027D3301}" dt="2023-09-01T08:03:45.748" v="0" actId="478"/>
          <ac:picMkLst>
            <pc:docMk/>
            <pc:sldMk cId="0" sldId="256"/>
            <ac:picMk id="1027" creationId="{00000000-0000-0000-0000-000000000000}"/>
          </ac:picMkLst>
        </pc:picChg>
      </pc:sldChg>
      <pc:sldChg chg="add setBg">
        <pc:chgData name="Alban Kushi" userId="e9c199842f1ebfe8" providerId="LiveId" clId="{C8F85AF0-E07C-4413-A90D-BB0B027D3301}" dt="2023-09-01T08:06:52.906" v="6"/>
        <pc:sldMkLst>
          <pc:docMk/>
          <pc:sldMk cId="865583956" sldId="257"/>
        </pc:sldMkLst>
      </pc:sldChg>
      <pc:sldChg chg="add setBg">
        <pc:chgData name="Alban Kushi" userId="e9c199842f1ebfe8" providerId="LiveId" clId="{C8F85AF0-E07C-4413-A90D-BB0B027D3301}" dt="2023-09-01T08:06:52.906" v="6"/>
        <pc:sldMkLst>
          <pc:docMk/>
          <pc:sldMk cId="3836702481" sldId="258"/>
        </pc:sldMkLst>
      </pc:sldChg>
      <pc:sldChg chg="add setBg">
        <pc:chgData name="Alban Kushi" userId="e9c199842f1ebfe8" providerId="LiveId" clId="{C8F85AF0-E07C-4413-A90D-BB0B027D3301}" dt="2023-09-01T08:06:52.906" v="6"/>
        <pc:sldMkLst>
          <pc:docMk/>
          <pc:sldMk cId="531180101" sldId="259"/>
        </pc:sldMkLst>
      </pc:sldChg>
      <pc:sldChg chg="add setBg">
        <pc:chgData name="Alban Kushi" userId="e9c199842f1ebfe8" providerId="LiveId" clId="{C8F85AF0-E07C-4413-A90D-BB0B027D3301}" dt="2023-09-01T08:06:52.906" v="6"/>
        <pc:sldMkLst>
          <pc:docMk/>
          <pc:sldMk cId="1393834054" sldId="260"/>
        </pc:sldMkLst>
      </pc:sldChg>
      <pc:sldChg chg="add setBg">
        <pc:chgData name="Alban Kushi" userId="e9c199842f1ebfe8" providerId="LiveId" clId="{C8F85AF0-E07C-4413-A90D-BB0B027D3301}" dt="2023-09-01T08:06:52.906" v="6"/>
        <pc:sldMkLst>
          <pc:docMk/>
          <pc:sldMk cId="233312162" sldId="261"/>
        </pc:sldMkLst>
      </pc:sldChg>
      <pc:sldChg chg="modSp mod">
        <pc:chgData name="Alban Kushi" userId="e9c199842f1ebfe8" providerId="LiveId" clId="{C8F85AF0-E07C-4413-A90D-BB0B027D3301}" dt="2023-09-01T08:55:03.651" v="41" actId="20577"/>
        <pc:sldMkLst>
          <pc:docMk/>
          <pc:sldMk cId="2420971082" sldId="264"/>
        </pc:sldMkLst>
        <pc:spChg chg="mod">
          <ac:chgData name="Alban Kushi" userId="e9c199842f1ebfe8" providerId="LiveId" clId="{C8F85AF0-E07C-4413-A90D-BB0B027D3301}" dt="2023-09-01T08:55:03.651" v="41" actId="20577"/>
          <ac:spMkLst>
            <pc:docMk/>
            <pc:sldMk cId="2420971082" sldId="264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71340"/>
            <a:ext cx="7772400" cy="74533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3333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33014"/>
            <a:ext cx="6400800" cy="1314450"/>
          </a:xfrm>
        </p:spPr>
        <p:txBody>
          <a:bodyPr>
            <a:normAutofit fontScale="32500" lnSpcReduction="20000"/>
          </a:bodyPr>
          <a:lstStyle/>
          <a:p>
            <a:r>
              <a:rPr lang="en-US" sz="9500" dirty="0">
                <a:solidFill>
                  <a:schemeClr val="tx1"/>
                </a:solidFill>
                <a:latin typeface="Calibri" pitchFamily="34" charset="0"/>
              </a:rPr>
              <a:t>Name Surname</a:t>
            </a:r>
            <a:br>
              <a:rPr lang="en-US" sz="95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9600" dirty="0">
                <a:solidFill>
                  <a:schemeClr val="tx1"/>
                </a:solidFill>
                <a:latin typeface="Calibri" pitchFamily="34" charset="0"/>
              </a:rPr>
              <a:t>Institution</a:t>
            </a:r>
          </a:p>
          <a:p>
            <a:r>
              <a:rPr lang="en-US" sz="5900" dirty="0">
                <a:solidFill>
                  <a:schemeClr val="tx1"/>
                </a:solidFill>
                <a:latin typeface="Calibri" pitchFamily="34" charset="0"/>
              </a:rPr>
              <a:t>Place, time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A35EDE-F613-2D4C-F9E4-ACCAF66BA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144000" cy="2304288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title is the presentation</a:t>
            </a:r>
          </a:p>
          <a:p>
            <a:r>
              <a:rPr lang="en-US" dirty="0"/>
              <a:t>It is recommended that the slide be filled with more information so that you can focus and interact with the audience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58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objective of the paper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the work and who are its main objectives are briefly presented. </a:t>
            </a:r>
          </a:p>
          <a:p>
            <a:r>
              <a:rPr lang="en-US" dirty="0"/>
              <a:t>3 objectives can be listed.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70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debates &amp;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described the issue that is probably being debated at the global and local level, the challenges that are encountered.</a:t>
            </a:r>
          </a:p>
          <a:p>
            <a:r>
              <a:rPr lang="en-US" dirty="0"/>
              <a:t>From the main debates, the problem is evident, which is generally factual (statistics).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18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Alternatives for solving the problem/problems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49"/>
            <a:ext cx="8229600" cy="35052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Here, the innovative ways/instruments for solving the issue are analyzed or elaborated in more detail.</a:t>
            </a:r>
          </a:p>
          <a:p>
            <a:r>
              <a:rPr lang="en-US" dirty="0"/>
              <a:t>You can present a project that solved the problem, or a methodology that could be new, etc.</a:t>
            </a:r>
          </a:p>
          <a:p>
            <a:r>
              <a:rPr lang="en-US" dirty="0"/>
              <a:t>A good example can be presented of how other countries have progressed in this matter.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83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and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results of the work and the recommendations based on them are presented.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the matter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 can list some issues that professionals should take into account in the future to find alternative ways to solve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48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3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</a:t>
            </a:r>
            <a:r>
              <a:rPr lang="en-GB"/>
              <a:t>you and </a:t>
            </a:r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71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220</Words>
  <Application>Microsoft Office PowerPoint</Application>
  <PresentationFormat>On-screen Show (16:9)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Title of Presentation</vt:lpstr>
      <vt:lpstr>Outline</vt:lpstr>
      <vt:lpstr>The objective of the paper</vt:lpstr>
      <vt:lpstr>Main debates &amp; issues</vt:lpstr>
      <vt:lpstr>Alternatives for solving the problem/problems</vt:lpstr>
      <vt:lpstr>Results and Recommendations</vt:lpstr>
      <vt:lpstr>The future of the matter</vt:lpstr>
      <vt:lpstr>References</vt:lpstr>
      <vt:lpstr>Thank you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Jonida Ahmeti</dc:creator>
  <cp:lastModifiedBy>Alban Kushi</cp:lastModifiedBy>
  <cp:revision>15</cp:revision>
  <dcterms:created xsi:type="dcterms:W3CDTF">2016-10-06T15:23:39Z</dcterms:created>
  <dcterms:modified xsi:type="dcterms:W3CDTF">2025-06-03T07:52:30Z</dcterms:modified>
</cp:coreProperties>
</file>